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1"/>
  </p:notesMasterIdLst>
  <p:handoutMasterIdLst>
    <p:handoutMasterId r:id="rId12"/>
  </p:handout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6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71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D91178-905E-4181-A080-73FBE2A7F10F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C0C31-3BFD-43A2-B8EE-356E8F332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655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49B93-516E-447E-9C4C-C287614C6398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908AF-65BE-457F-9D87-289A548E6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320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908AF-65BE-457F-9D87-289A548E61F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618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041400"/>
            <a:ext cx="12192000" cy="4216400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buNone/>
            </a:pPr>
            <a:endParaRPr lang="en-US" sz="4400" b="0" cap="none" spc="0">
              <a:ln w="0"/>
              <a:solidFill>
                <a:schemeClr val="tx2">
                  <a:lumMod val="50000"/>
                </a:schemeClr>
              </a:solidFill>
              <a:effectLst>
                <a:outerShdw blurRad="38100" dist="19050" dir="2700000" algn="tl" rotWithShape="0">
                  <a:schemeClr val="tx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  <a:noFill/>
        </p:spPr>
        <p:txBody>
          <a:bodyPr anchor="b"/>
          <a:lstStyle>
            <a:lvl1pPr algn="ctr">
              <a:defRPr sz="6000" b="0" cap="none" spc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noFill/>
        </p:spPr>
        <p:txBody>
          <a:bodyPr/>
          <a:lstStyle>
            <a:lvl1pPr marL="0" indent="0" algn="ctr">
              <a:buNone/>
              <a:defRPr sz="2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7B1E0-F476-4322-AA53-0018286DBC2F}" type="datetime1">
              <a:rPr lang="en-US" smtClean="0"/>
              <a:t>2/8/2022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01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E9944-B6E8-44FA-B3BC-28C8F3B97A63}" type="datetime1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35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6BA2A-22AB-40C3-A6FE-08AE8F5EAD50}" type="datetime1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68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9E97-DADD-4C08-B07A-21ABC2EC9C0C}" type="datetime1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51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26430-5DC0-47CA-BF30-F2CEF34F1CCC}" type="datetime1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42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2E9D0-9F88-4809-9326-E87DB6BC4685}" type="datetime1">
              <a:rPr lang="en-US" smtClean="0"/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51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74638"/>
            <a:ext cx="1051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0" y="2193925"/>
            <a:ext cx="515620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3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3" y="2193925"/>
            <a:ext cx="5157787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BD937-36D5-440B-91A0-6786F6EDBFCD}" type="datetime1">
              <a:rPr lang="en-US" smtClean="0"/>
              <a:t>2/8/2022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85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D020A-2292-4331-AC54-713AADF8BC0C}" type="datetime1">
              <a:rPr lang="en-US" smtClean="0"/>
              <a:t>2/8/2022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06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A559-F34C-48D0-A2A2-37B0B078BBAB}" type="datetime1">
              <a:rPr lang="en-US" smtClean="0"/>
              <a:t>2/8/2022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36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B5B2-44EC-4F73-968D-750C1952CA62}" type="datetime1">
              <a:rPr lang="en-US" smtClean="0"/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03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D9984-D554-4F72-BAB6-CB2CCA8D58F4}" type="datetime1">
              <a:rPr lang="en-US" smtClean="0"/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56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ABCC73E2-E386-4A38-B838-238D9BA645F8}" type="datetime1">
              <a:rPr lang="en-US" smtClean="0"/>
              <a:pPr/>
              <a:t>2/8/2022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068D91-5085-43EA-8734-9AB23AC095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456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/>
          <a:solidFill>
            <a:schemeClr val="tx2">
              <a:lumMod val="50000"/>
            </a:schemeClr>
          </a:solidFill>
          <a:effectLst>
            <a:outerShdw blurRad="38100" dist="19050" dir="2700000" algn="tl" rotWithShape="0">
              <a:schemeClr val="tx1">
                <a:alpha val="4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ct val="30000"/>
        </a:spcBef>
        <a:buClr>
          <a:schemeClr val="tx2">
            <a:lumMod val="75000"/>
          </a:schemeClr>
        </a:buClr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JPG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4.MOV"/><Relationship Id="rId7" Type="http://schemas.openxmlformats.org/officeDocument/2006/relationships/image" Target="../media/image20.png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4.MO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dorsetmusiconline.co.uk/c/1356530-schemes-overvie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Music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At </a:t>
            </a:r>
          </a:p>
          <a:p>
            <a:r>
              <a:rPr lang="en-US" dirty="0"/>
              <a:t>Shaftesbury Abbey Primary School</a:t>
            </a:r>
          </a:p>
          <a:p>
            <a:endParaRPr lang="en-US" dirty="0"/>
          </a:p>
          <a:p>
            <a:r>
              <a:rPr lang="en-US" dirty="0"/>
              <a:t>Lorraine Stone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148910-A674-408E-825F-907CB1E38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" y="236537"/>
            <a:ext cx="11944350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16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8976" y="310973"/>
            <a:ext cx="6249140" cy="1060373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Music in the classrooms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4E8A789-AB32-41DB-9905-373197DE19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0281" y="1825625"/>
            <a:ext cx="1807346" cy="63349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Year 1</a:t>
            </a:r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4D4D27FB-2E65-48C5-8701-EBDD1C976E8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 rot="5400000">
            <a:off x="-87301" y="3467450"/>
            <a:ext cx="3276306" cy="2457229"/>
          </a:xfr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FFD54DE-9440-49FA-927E-0BD3CCF382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748902" y="2553733"/>
            <a:ext cx="4569288" cy="342696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0A7A956-1DF7-4F45-B31C-419491363A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817076" y="3191052"/>
            <a:ext cx="3764379" cy="28232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FF914A-E958-4726-B838-A02A160ED3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847820" y="755103"/>
            <a:ext cx="3055884" cy="229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17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45F73572-042F-4673-A1F7-488775BAAEBF}"/>
              </a:ext>
            </a:extLst>
          </p:cNvPr>
          <p:cNvSpPr txBox="1">
            <a:spLocks/>
          </p:cNvSpPr>
          <p:nvPr/>
        </p:nvSpPr>
        <p:spPr>
          <a:xfrm>
            <a:off x="802690" y="662650"/>
            <a:ext cx="1807346" cy="633490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Year 4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822CF2A-A6F1-4A6D-81DA-6DCB75A4E1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405121" y="2664564"/>
            <a:ext cx="4569288" cy="342696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B72DB90-8A4A-423D-9869-50134A229B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662539" y="1639595"/>
            <a:ext cx="4771746" cy="3578810"/>
          </a:xfrm>
          <a:prstGeom prst="rect">
            <a:avLst/>
          </a:prstGeom>
        </p:spPr>
      </p:pic>
      <p:pic>
        <p:nvPicPr>
          <p:cNvPr id="25" name="IMG_3483">
            <a:hlinkClick r:id="" action="ppaction://media"/>
            <a:extLst>
              <a:ext uri="{FF2B5EF4-FFF2-40B4-BE49-F238E27FC236}">
                <a16:creationId xmlns:a16="http://schemas.microsoft.com/office/drawing/2014/main" id="{69E68AA6-E27A-467E-9F24-F9E67576F59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97194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10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41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EB64AFB5-C579-4D25-AECB-AAA1004A1996}"/>
              </a:ext>
            </a:extLst>
          </p:cNvPr>
          <p:cNvSpPr txBox="1">
            <a:spLocks/>
          </p:cNvSpPr>
          <p:nvPr/>
        </p:nvSpPr>
        <p:spPr>
          <a:xfrm>
            <a:off x="4806519" y="307543"/>
            <a:ext cx="1807346" cy="633490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Year 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8EA726-CAB5-49BC-971A-EF68CB0C2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238989" y="1023058"/>
            <a:ext cx="5208480" cy="39063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633200F-FDCA-4B04-B97D-82455B866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406721" y="890541"/>
            <a:ext cx="5561860" cy="41713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E59017-F211-4395-BEFF-932C7D0CCCE4}"/>
              </a:ext>
            </a:extLst>
          </p:cNvPr>
          <p:cNvSpPr txBox="1"/>
          <p:nvPr/>
        </p:nvSpPr>
        <p:spPr>
          <a:xfrm>
            <a:off x="4806519" y="2577981"/>
            <a:ext cx="1807346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Writing their own lyrics to a song from the Charanga scheme</a:t>
            </a: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‘Happy’</a:t>
            </a:r>
          </a:p>
        </p:txBody>
      </p:sp>
    </p:spTree>
    <p:extLst>
      <p:ext uri="{BB962C8B-B14F-4D97-AF65-F5344CB8AC3E}">
        <p14:creationId xmlns:p14="http://schemas.microsoft.com/office/powerpoint/2010/main" val="21482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BD8ECB-6C17-4A54-AABE-835285BDD5AC}"/>
              </a:ext>
            </a:extLst>
          </p:cNvPr>
          <p:cNvSpPr txBox="1"/>
          <p:nvPr/>
        </p:nvSpPr>
        <p:spPr>
          <a:xfrm>
            <a:off x="3568823" y="1043407"/>
            <a:ext cx="4616389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Music within our School</a:t>
            </a:r>
          </a:p>
        </p:txBody>
      </p:sp>
      <p:pic>
        <p:nvPicPr>
          <p:cNvPr id="3" name="037F59AD">
            <a:hlinkClick r:id="" action="ppaction://media"/>
            <a:extLst>
              <a:ext uri="{FF2B5EF4-FFF2-40B4-BE49-F238E27FC236}">
                <a16:creationId xmlns:a16="http://schemas.microsoft.com/office/drawing/2014/main" id="{2B34FADD-F47F-4CAB-AE1F-BE3E943551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10125" y="2079596"/>
            <a:ext cx="2571750" cy="45719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31B940-745F-474F-916D-736770E07C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337691" y="3859567"/>
            <a:ext cx="3722703" cy="27920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032F93-DC60-4DF8-8CFA-F197A84741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8131607" y="1779399"/>
            <a:ext cx="3923933" cy="29429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96B58F-7386-4877-BD9D-833F8F16CD82}"/>
              </a:ext>
            </a:extLst>
          </p:cNvPr>
          <p:cNvSpPr txBox="1"/>
          <p:nvPr/>
        </p:nvSpPr>
        <p:spPr>
          <a:xfrm>
            <a:off x="8131607" y="5629927"/>
            <a:ext cx="3506679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Individual and group lessons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FCBA375-1691-402C-901E-4A17FB7A79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245893" y="635031"/>
            <a:ext cx="3429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66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8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7A7226-90A0-447E-9434-B2A6CC0031CC}"/>
              </a:ext>
            </a:extLst>
          </p:cNvPr>
          <p:cNvSpPr txBox="1"/>
          <p:nvPr/>
        </p:nvSpPr>
        <p:spPr>
          <a:xfrm>
            <a:off x="3113103" y="397397"/>
            <a:ext cx="5965794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Singing with other schools and out in the community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9A762D-45C3-4957-A0CF-11EC1C227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306279" y="1582444"/>
            <a:ext cx="5613647" cy="42102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F8A730-CF73-44D5-9879-724E7B8769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752951" y="1544498"/>
            <a:ext cx="4723167" cy="3542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A75732-349A-41AD-B214-7D105DBE32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2555" y="3602115"/>
            <a:ext cx="3926889" cy="294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08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E92F81-17C7-41DD-87ED-F5F1B4F8B3AF}"/>
              </a:ext>
            </a:extLst>
          </p:cNvPr>
          <p:cNvSpPr txBox="1"/>
          <p:nvPr/>
        </p:nvSpPr>
        <p:spPr>
          <a:xfrm>
            <a:off x="5024761" y="96146"/>
            <a:ext cx="4580878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Singing with the Singing Strategy</a:t>
            </a:r>
          </a:p>
        </p:txBody>
      </p:sp>
      <p:pic>
        <p:nvPicPr>
          <p:cNvPr id="6" name="202055DB">
            <a:hlinkClick r:id="" action="ppaction://media"/>
            <a:extLst>
              <a:ext uri="{FF2B5EF4-FFF2-40B4-BE49-F238E27FC236}">
                <a16:creationId xmlns:a16="http://schemas.microsoft.com/office/drawing/2014/main" id="{2E92DE13-093A-4F8D-BD91-C51E3FF7DD9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6244" y="886375"/>
            <a:ext cx="4288102" cy="5717469"/>
          </a:xfrm>
          <a:prstGeom prst="rect">
            <a:avLst/>
          </a:prstGeom>
        </p:spPr>
      </p:pic>
      <p:pic>
        <p:nvPicPr>
          <p:cNvPr id="8" name="0568D4EC">
            <a:hlinkClick r:id="" action="ppaction://media"/>
            <a:extLst>
              <a:ext uri="{FF2B5EF4-FFF2-40B4-BE49-F238E27FC236}">
                <a16:creationId xmlns:a16="http://schemas.microsoft.com/office/drawing/2014/main" id="{CFDB452B-8E7C-461D-BDFF-501774A838A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41586" y="1566997"/>
            <a:ext cx="6309064" cy="473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51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6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A03A11-95E9-4221-B977-F5D438B559F5}"/>
              </a:ext>
            </a:extLst>
          </p:cNvPr>
          <p:cNvSpPr txBox="1"/>
          <p:nvPr/>
        </p:nvSpPr>
        <p:spPr>
          <a:xfrm>
            <a:off x="3570302" y="198814"/>
            <a:ext cx="4731799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The Dorset Music Hub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Musicianship Scheme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E8DE28-F29F-4A16-A8C6-E5EDE2CF8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361026" y="1455936"/>
            <a:ext cx="6243961" cy="46829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3FAE98-D0A1-4E6E-B1A2-5D4808998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451325" y="1455936"/>
            <a:ext cx="4379650" cy="328473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B3B5C8B-A34A-4ABC-9A35-DCC521C6A9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6761825" y="4049330"/>
            <a:ext cx="3607293" cy="270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64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B7A1E924-BC48-4E09-9435-9AF16474C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762125"/>
            <a:ext cx="61912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ee the source image">
            <a:extLst>
              <a:ext uri="{FF2B5EF4-FFF2-40B4-BE49-F238E27FC236}">
                <a16:creationId xmlns:a16="http://schemas.microsoft.com/office/drawing/2014/main" id="{121EE801-E405-4682-9048-B52D42E8C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580008"/>
            <a:ext cx="520065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E8E3DD-F677-4BA0-9575-95829855BACB}"/>
              </a:ext>
            </a:extLst>
          </p:cNvPr>
          <p:cNvSpPr txBox="1"/>
          <p:nvPr/>
        </p:nvSpPr>
        <p:spPr>
          <a:xfrm>
            <a:off x="5346577" y="5797988"/>
            <a:ext cx="609452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GB" dirty="0">
                <a:hlinkClick r:id="rId4"/>
              </a:rPr>
              <a:t>Schemes Overview/Home – Dorset Music Service (dorsetmusiconline.co.uk)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272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heet music design templat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accent1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Sheet music design slides.potx" id="{09D230C4-ED1F-4782-ABA0-B528A81E30C6}" vid="{782C1FB5-44AD-41D7-B4F1-9A54F55FAEF7}"/>
    </a:ext>
  </a:extLst>
</a:theme>
</file>

<file path=ppt/theme/theme2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Sheet music design slides</Template>
  <TotalTime>70</TotalTime>
  <Words>76</Words>
  <Application>Microsoft Office PowerPoint</Application>
  <PresentationFormat>Widescreen</PresentationFormat>
  <Paragraphs>19</Paragraphs>
  <Slides>9</Slides>
  <Notes>1</Notes>
  <HiddenSlides>0</HiddenSlides>
  <MMClips>4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Comic Sans MS</vt:lpstr>
      <vt:lpstr>Sheet music design template</vt:lpstr>
      <vt:lpstr>Music </vt:lpstr>
      <vt:lpstr>Music in the classrooms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</dc:title>
  <dc:creator>Lorraine Stone</dc:creator>
  <cp:lastModifiedBy>Lorraine Stone</cp:lastModifiedBy>
  <cp:revision>5</cp:revision>
  <dcterms:created xsi:type="dcterms:W3CDTF">2021-12-09T15:42:10Z</dcterms:created>
  <dcterms:modified xsi:type="dcterms:W3CDTF">2022-02-08T20:55:07Z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74067200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